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89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5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6784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manipuler les formes géométriques.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/>
              <a:t>Le </a:t>
            </a:r>
            <a:r>
              <a:rPr lang="fr-FR" b="1" dirty="0"/>
              <a:t>tangram</a:t>
            </a:r>
            <a:r>
              <a:rPr lang="fr-FR" dirty="0"/>
              <a:t>.</a:t>
            </a:r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62404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34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58171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98D615-830A-879B-D096-695A56467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48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-0.01111 L -0.22118 -0.0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9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5324 C -0.00643 -0.01135 -0.0066 -0.0757 -0.0066 -0.140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6574 L 0.16545 0.00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024 L 0.1533 0.00139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-0.0456 L -0.04913 -0.019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92 L 0.03855 -0.0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2152 L -0.08472 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Office PowerPoint</Application>
  <PresentationFormat>Affichage à l'écran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tangram.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37</cp:revision>
  <dcterms:created xsi:type="dcterms:W3CDTF">2023-02-07T14:55:57Z</dcterms:created>
  <dcterms:modified xsi:type="dcterms:W3CDTF">2025-09-13T06:40:02Z</dcterms:modified>
</cp:coreProperties>
</file>